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55EFA8-9F91-4CA0-857C-2B5CEF2F21AA}" v="5" dt="2025-09-21T15:39:16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Larsson" userId="2ef62784-d78f-438b-b2e1-4ec6acd42639" providerId="ADAL" clId="{E5482170-9F56-4F2C-BEAA-277111CE16D8}"/>
    <pc:docChg chg="custSel addSld delSld modSld sldOrd">
      <pc:chgData name="Magnus Larsson" userId="2ef62784-d78f-438b-b2e1-4ec6acd42639" providerId="ADAL" clId="{E5482170-9F56-4F2C-BEAA-277111CE16D8}" dt="2025-09-22T18:08:38.825" v="136" actId="27918"/>
      <pc:docMkLst>
        <pc:docMk/>
      </pc:docMkLst>
      <pc:sldChg chg="del">
        <pc:chgData name="Magnus Larsson" userId="2ef62784-d78f-438b-b2e1-4ec6acd42639" providerId="ADAL" clId="{E5482170-9F56-4F2C-BEAA-277111CE16D8}" dt="2025-09-21T15:37:52.252" v="27" actId="2696"/>
        <pc:sldMkLst>
          <pc:docMk/>
          <pc:sldMk cId="138195496" sldId="256"/>
        </pc:sldMkLst>
      </pc:sldChg>
      <pc:sldChg chg="addSp modSp mod">
        <pc:chgData name="Magnus Larsson" userId="2ef62784-d78f-438b-b2e1-4ec6acd42639" providerId="ADAL" clId="{E5482170-9F56-4F2C-BEAA-277111CE16D8}" dt="2025-09-22T18:08:38.825" v="136" actId="27918"/>
        <pc:sldMkLst>
          <pc:docMk/>
          <pc:sldMk cId="3124042389" sldId="257"/>
        </pc:sldMkLst>
        <pc:spChg chg="add mod">
          <ac:chgData name="Magnus Larsson" userId="2ef62784-d78f-438b-b2e1-4ec6acd42639" providerId="ADAL" clId="{E5482170-9F56-4F2C-BEAA-277111CE16D8}" dt="2025-09-21T16:06:51.932" v="79" actId="20577"/>
          <ac:spMkLst>
            <pc:docMk/>
            <pc:sldMk cId="3124042389" sldId="257"/>
            <ac:spMk id="2" creationId="{8FB3A1AA-8394-870E-6D4F-39A9D248EAAE}"/>
          </ac:spMkLst>
        </pc:spChg>
        <pc:graphicFrameChg chg="mod">
          <ac:chgData name="Magnus Larsson" userId="2ef62784-d78f-438b-b2e1-4ec6acd42639" providerId="ADAL" clId="{E5482170-9F56-4F2C-BEAA-277111CE16D8}" dt="2025-09-21T15:38:46.702" v="40" actId="14100"/>
          <ac:graphicFrameMkLst>
            <pc:docMk/>
            <pc:sldMk cId="3124042389" sldId="257"/>
            <ac:graphicFrameMk id="6" creationId="{AE768719-58B4-67CA-E080-1989F456D098}"/>
          </ac:graphicFrameMkLst>
        </pc:graphicFrameChg>
      </pc:sldChg>
      <pc:sldChg chg="addSp delSp modSp add mod">
        <pc:chgData name="Magnus Larsson" userId="2ef62784-d78f-438b-b2e1-4ec6acd42639" providerId="ADAL" clId="{E5482170-9F56-4F2C-BEAA-277111CE16D8}" dt="2025-09-21T16:26:28.954" v="124" actId="20577"/>
        <pc:sldMkLst>
          <pc:docMk/>
          <pc:sldMk cId="1383272664" sldId="258"/>
        </pc:sldMkLst>
        <pc:spChg chg="add mod">
          <ac:chgData name="Magnus Larsson" userId="2ef62784-d78f-438b-b2e1-4ec6acd42639" providerId="ADAL" clId="{E5482170-9F56-4F2C-BEAA-277111CE16D8}" dt="2025-09-21T15:39:11.252" v="41"/>
          <ac:spMkLst>
            <pc:docMk/>
            <pc:sldMk cId="1383272664" sldId="258"/>
            <ac:spMk id="2" creationId="{A5100B2A-0E98-D181-D2F7-BB4D21A26368}"/>
          </ac:spMkLst>
        </pc:spChg>
        <pc:spChg chg="add mod">
          <ac:chgData name="Magnus Larsson" userId="2ef62784-d78f-438b-b2e1-4ec6acd42639" providerId="ADAL" clId="{E5482170-9F56-4F2C-BEAA-277111CE16D8}" dt="2025-09-21T16:26:28.954" v="124" actId="20577"/>
          <ac:spMkLst>
            <pc:docMk/>
            <pc:sldMk cId="1383272664" sldId="258"/>
            <ac:spMk id="3" creationId="{14E0F8FA-810C-28CC-E001-F302AD429B51}"/>
          </ac:spMkLst>
        </pc:spChg>
        <pc:spChg chg="del">
          <ac:chgData name="Magnus Larsson" userId="2ef62784-d78f-438b-b2e1-4ec6acd42639" providerId="ADAL" clId="{E5482170-9F56-4F2C-BEAA-277111CE16D8}" dt="2025-09-21T15:39:15.802" v="42" actId="478"/>
          <ac:spMkLst>
            <pc:docMk/>
            <pc:sldMk cId="1383272664" sldId="258"/>
            <ac:spMk id="7" creationId="{691D916D-BA3D-FF00-5539-C95FD3DFAC3B}"/>
          </ac:spMkLst>
        </pc:spChg>
      </pc:sldChg>
      <pc:sldChg chg="modSp add del mod">
        <pc:chgData name="Magnus Larsson" userId="2ef62784-d78f-438b-b2e1-4ec6acd42639" providerId="ADAL" clId="{E5482170-9F56-4F2C-BEAA-277111CE16D8}" dt="2025-09-21T16:25:04.182" v="109" actId="47"/>
        <pc:sldMkLst>
          <pc:docMk/>
          <pc:sldMk cId="4252357395" sldId="259"/>
        </pc:sldMkLst>
        <pc:spChg chg="mod">
          <ac:chgData name="Magnus Larsson" userId="2ef62784-d78f-438b-b2e1-4ec6acd42639" providerId="ADAL" clId="{E5482170-9F56-4F2C-BEAA-277111CE16D8}" dt="2025-09-21T16:07:01.559" v="85" actId="20577"/>
          <ac:spMkLst>
            <pc:docMk/>
            <pc:sldMk cId="4252357395" sldId="259"/>
            <ac:spMk id="7" creationId="{D3D63CD2-209D-4BA6-C7EF-3CE0EABA3656}"/>
          </ac:spMkLst>
        </pc:spChg>
      </pc:sldChg>
      <pc:sldChg chg="modSp add mod ord">
        <pc:chgData name="Magnus Larsson" userId="2ef62784-d78f-438b-b2e1-4ec6acd42639" providerId="ADAL" clId="{E5482170-9F56-4F2C-BEAA-277111CE16D8}" dt="2025-09-21T16:36:02.702" v="130" actId="27918"/>
        <pc:sldMkLst>
          <pc:docMk/>
          <pc:sldMk cId="3119791995" sldId="260"/>
        </pc:sldMkLst>
        <pc:spChg chg="mod">
          <ac:chgData name="Magnus Larsson" userId="2ef62784-d78f-438b-b2e1-4ec6acd42639" providerId="ADAL" clId="{E5482170-9F56-4F2C-BEAA-277111CE16D8}" dt="2025-09-21T16:26:24.836" v="122" actId="20577"/>
          <ac:spMkLst>
            <pc:docMk/>
            <pc:sldMk cId="3119791995" sldId="260"/>
            <ac:spMk id="7" creationId="{D899E226-2829-858A-D18B-D9A8889DBC69}"/>
          </ac:spMkLst>
        </pc:spChg>
      </pc:sldChg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Blad1!$A$1:$C$21</cx:f>
        <cx:lvl ptCount="21">
          <cx:pt idx="0"> </cx:pt>
          <cx:pt idx="1"> </cx:pt>
          <cx:pt idx="2"> </cx:pt>
          <cx:pt idx="3"> </cx:pt>
          <cx:pt idx="4">Bidrags-ansökningar kommun</cx:pt>
          <cx:pt idx="5">Styrelse-möte höst-uppstart</cx:pt>
          <cx:pt idx="6">Se över hemsidan</cx:pt>
          <cx:pt idx="7"> </cx:pt>
          <cx:pt idx="8"> </cx:pt>
          <cx:pt idx="9"> </cx:pt>
          <cx:pt idx="10">Styrels-möte vår-summering</cx:pt>
          <cx:pt idx="11"> </cx:pt>
          <cx:pt idx="12"> </cx:pt>
          <cx:pt idx="13">Kontrollera medlems-listan</cx:pt>
          <cx:pt idx="14">LOK-stöd RF, senast 25/2</cx:pt>
          <cx:pt idx="15">Förbereda årsmöte</cx:pt>
          <cx:pt idx="16">Utlysa årsmötet</cx:pt>
          <cx:pt idx="17">Årsmöte</cx:pt>
          <cx:pt idx="18"/>
          <cx:pt idx="19"/>
          <cx:pt idx="20"/>
        </cx:lvl>
        <cx:lvl ptCount="21">
          <cx:pt idx="0"> </cx:pt>
          <cx:pt idx="1"> </cx:pt>
          <cx:pt idx="2"> </cx:pt>
          <cx:pt idx="3"> </cx:pt>
          <cx:pt idx="4">Styrelsen</cx:pt>
          <cx:pt idx="5">Styrelsen</cx:pt>
          <cx:pt idx="6">Styrelsen</cx:pt>
          <cx:pt idx="7"> </cx:pt>
          <cx:pt idx="8"> </cx:pt>
          <cx:pt idx="9"> </cx:pt>
          <cx:pt idx="10">Styrelsen</cx:pt>
          <cx:pt idx="11"> </cx:pt>
          <cx:pt idx="12"> </cx:pt>
          <cx:pt idx="13">Styrelsen</cx:pt>
          <cx:pt idx="14">Styrelsen</cx:pt>
          <cx:pt idx="15">Förenings-stämma</cx:pt>
          <cx:pt idx="16">Förenings-stämma</cx:pt>
          <cx:pt idx="17">Förenings-stämma</cx:pt>
          <cx:pt idx="18"/>
          <cx:pt idx="19"/>
          <cx:pt idx="20"/>
        </cx:lvl>
        <cx:lvl ptCount="21">
          <cx:pt idx="0">December</cx:pt>
          <cx:pt idx="1">December</cx:pt>
          <cx:pt idx="2">November</cx:pt>
          <cx:pt idx="3">Oktober</cx:pt>
          <cx:pt idx="4">September</cx:pt>
          <cx:pt idx="5">Augusti</cx:pt>
          <cx:pt idx="6">Augusti</cx:pt>
          <cx:pt idx="7">Juli</cx:pt>
          <cx:pt idx="8">Juli</cx:pt>
          <cx:pt idx="9">Juni</cx:pt>
          <cx:pt idx="10">Maj</cx:pt>
          <cx:pt idx="11">April</cx:pt>
          <cx:pt idx="12">Mars</cx:pt>
          <cx:pt idx="13">Februari</cx:pt>
          <cx:pt idx="14">Februari</cx:pt>
          <cx:pt idx="15">Januari</cx:pt>
          <cx:pt idx="16">Januari</cx:pt>
          <cx:pt idx="17">Januari</cx:pt>
          <cx:pt idx="18"/>
          <cx:pt idx="19"/>
          <cx:pt idx="20"/>
        </cx:lvl>
      </cx:strDim>
      <cx:numDim type="size">
        <cx:f>Blad1!$D$1:$D$21</cx:f>
        <cx:lvl ptCount="21" formatCode="#&quot; &quot;?/?">
          <cx:pt idx="0">25</cx:pt>
          <cx:pt idx="1">25</cx:pt>
          <cx:pt idx="2">50</cx:pt>
          <cx:pt idx="3">50</cx:pt>
          <cx:pt idx="4">50</cx:pt>
          <cx:pt idx="5">25</cx:pt>
          <cx:pt idx="6">25</cx:pt>
          <cx:pt idx="7">25</cx:pt>
          <cx:pt idx="8">25</cx:pt>
          <cx:pt idx="9">50</cx:pt>
          <cx:pt idx="10">50</cx:pt>
          <cx:pt idx="11">50</cx:pt>
          <cx:pt idx="12">50</cx:pt>
          <cx:pt idx="13">25</cx:pt>
          <cx:pt idx="14">25</cx:pt>
          <cx:pt idx="15">16.670000000000002</cx:pt>
          <cx:pt idx="16">16.670000000000002</cx:pt>
          <cx:pt idx="17">16.670000000000002</cx:pt>
        </cx:lvl>
      </cx:numDim>
    </cx:data>
  </cx:chartData>
  <cx:chart>
    <cx:plotArea>
      <cx:plotAreaRegion>
        <cx:series layoutId="sunburst" uniqueId="{53281112-1E09-4890-BA1F-A7F6C5E95022}">
          <cx:tx>
            <cx:txData>
              <cx:f>Blad1!#REF!</cx:f>
              <cx:v/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Blad1!$A$2:$C$17</cx:f>
        <cx:lvl ptCount="16">
          <cx:pt idx="0"> </cx:pt>
          <cx:pt idx="1"> </cx:pt>
          <cx:pt idx="2"> </cx:pt>
          <cx:pt idx="3"> </cx:pt>
          <cx:pt idx="4"> </cx:pt>
          <cx:pt idx="5">Sommar-läger</cx:pt>
          <cx:pt idx="6"> </cx:pt>
          <cx:pt idx="7"> </cx:pt>
          <cx:pt idx="8"> </cx:pt>
          <cx:pt idx="9"> </cx:pt>
          <cx:pt idx="10"> </cx:pt>
          <cx:pt idx="11"> </cx:pt>
        </cx:lvl>
        <cx:lvl ptCount="16">
          <cx:pt idx="0"> </cx:pt>
          <cx:pt idx="1"> </cx:pt>
          <cx:pt idx="2"> </cx:pt>
          <cx:pt idx="3"> </cx:pt>
          <cx:pt idx="4"> </cx:pt>
          <cx:pt idx="5">Medlem över 16 år</cx:pt>
          <cx:pt idx="6"> </cx:pt>
          <cx:pt idx="7"> </cx:pt>
          <cx:pt idx="8"> </cx:pt>
          <cx:pt idx="9"> </cx:pt>
          <cx:pt idx="10"> </cx:pt>
          <cx:pt idx="11"> </cx:pt>
          <cx:pt idx="14"> </cx:pt>
        </cx:lvl>
        <cx:lvl ptCount="16">
          <cx:pt idx="0">December</cx:pt>
          <cx:pt idx="1">November</cx:pt>
          <cx:pt idx="2">Oktober</cx:pt>
          <cx:pt idx="3">September</cx:pt>
          <cx:pt idx="4">Augusti</cx:pt>
          <cx:pt idx="5">Juli</cx:pt>
          <cx:pt idx="6">Juni</cx:pt>
          <cx:pt idx="7">Maj</cx:pt>
          <cx:pt idx="8">April</cx:pt>
          <cx:pt idx="9">Mars</cx:pt>
          <cx:pt idx="10">Februari</cx:pt>
          <cx:pt idx="11">Januari</cx:pt>
        </cx:lvl>
      </cx:strDim>
      <cx:numDim type="size">
        <cx:f>Blad1!$D$2:$D$17</cx:f>
        <cx:lvl ptCount="16" formatCode="Standard">
          <cx:pt idx="0">50</cx:pt>
          <cx:pt idx="1">50</cx:pt>
          <cx:pt idx="2">50</cx:pt>
          <cx:pt idx="3">50</cx:pt>
          <cx:pt idx="4">50</cx:pt>
          <cx:pt idx="5">50</cx:pt>
          <cx:pt idx="6">50</cx:pt>
          <cx:pt idx="7">50</cx:pt>
          <cx:pt idx="8">50</cx:pt>
          <cx:pt idx="9">50</cx:pt>
          <cx:pt idx="10">50</cx:pt>
          <cx:pt idx="11">50</cx:pt>
        </cx:lvl>
      </cx:numDim>
    </cx:data>
  </cx:chartData>
  <cx:chart>
    <cx:plotArea>
      <cx:plotAreaRegion>
        <cx:series layoutId="sunburst" uniqueId="{D5DDCFF2-319C-4302-9DA1-EBF54DBAF02D}">
          <cx:tx>
            <cx:txData>
              <cx:f>Blad1!$D$1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Blad1!$A$2:$C$18</cx:f>
        <cx:lvl ptCount="17">
          <cx:pt idx="0">Boka tränings-tider</cx:pt>
          <cx:pt idx="1">Termins-avslutning</cx:pt>
          <cx:pt idx="2">Ungdoms-läger</cx:pt>
          <cx:pt idx="3"> </cx:pt>
          <cx:pt idx="4"> </cx:pt>
          <cx:pt idx="5">Boka tränings-tider</cx:pt>
          <cx:pt idx="6"> </cx:pt>
          <cx:pt idx="7">Termins-avlutning</cx:pt>
          <cx:pt idx="8"> </cx:pt>
          <cx:pt idx="9"> </cx:pt>
          <cx:pt idx="10"> </cx:pt>
          <cx:pt idx="11">Ungdoms-läger</cx:pt>
          <cx:pt idx="12"> </cx:pt>
        </cx:lvl>
        <cx:lvl ptCount="17">
          <cx:pt idx="0">Styrelsen</cx:pt>
          <cx:pt idx="1">Instruktörerna</cx:pt>
          <cx:pt idx="2">Styrelsen</cx:pt>
          <cx:pt idx="3"> </cx:pt>
          <cx:pt idx="4"> </cx:pt>
          <cx:pt idx="5">Styrelsen</cx:pt>
          <cx:pt idx="6"> </cx:pt>
          <cx:pt idx="7">Instruktörerna</cx:pt>
          <cx:pt idx="8"> </cx:pt>
          <cx:pt idx="9"> </cx:pt>
          <cx:pt idx="10"> </cx:pt>
          <cx:pt idx="11">Styrelsen</cx:pt>
          <cx:pt idx="12"> </cx:pt>
          <cx:pt idx="15"> </cx:pt>
        </cx:lvl>
        <cx:lvl ptCount="17">
          <cx:pt idx="0">December</cx:pt>
          <cx:pt idx="1">December</cx:pt>
          <cx:pt idx="2">November</cx:pt>
          <cx:pt idx="3">Oktober</cx:pt>
          <cx:pt idx="4">September</cx:pt>
          <cx:pt idx="5">Augusti</cx:pt>
          <cx:pt idx="6">Juli</cx:pt>
          <cx:pt idx="7">Juni</cx:pt>
          <cx:pt idx="8">Maj</cx:pt>
          <cx:pt idx="9">April</cx:pt>
          <cx:pt idx="10">Mars</cx:pt>
          <cx:pt idx="11">Februari</cx:pt>
          <cx:pt idx="12">Januari</cx:pt>
        </cx:lvl>
      </cx:strDim>
      <cx:numDim type="size">
        <cx:f>Blad1!$D$2:$D$18</cx:f>
        <cx:lvl ptCount="17" formatCode="#&quot; &quot;?/?">
          <cx:pt idx="0">25</cx:pt>
          <cx:pt idx="1">25</cx:pt>
          <cx:pt idx="2">50</cx:pt>
          <cx:pt idx="3">50</cx:pt>
          <cx:pt idx="4">50</cx:pt>
          <cx:pt idx="5">50</cx:pt>
          <cx:pt idx="6">50</cx:pt>
          <cx:pt idx="7">50</cx:pt>
          <cx:pt idx="8">50</cx:pt>
          <cx:pt idx="9">50</cx:pt>
          <cx:pt idx="10">50</cx:pt>
          <cx:pt idx="11">50</cx:pt>
          <cx:pt idx="12">50</cx:pt>
        </cx:lvl>
      </cx:numDim>
    </cx:data>
  </cx:chartData>
  <cx:chart>
    <cx:plotArea>
      <cx:plotAreaRegion>
        <cx:series layoutId="sunburst" uniqueId="{D5DDCFF2-319C-4302-9DA1-EBF54DBAF02D}">
          <cx:tx>
            <cx:txData>
              <cx:f>Blad1!$D$1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01027A-D78D-D25D-AC71-185DFC0B2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1F43019-037B-E762-67E2-C6CAD0D55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D5D12C-F558-54A1-5584-57DC00491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738C07-24B7-F1BF-853E-E9B327A8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6D5D26-D811-099C-6E9F-F40B2D2E4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683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11580-DB3A-AE46-B87B-BD617FC0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567DDBD-5373-573A-4E23-7892C4BA7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99090C-9CF6-E79C-6D0A-D89EEF49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B96F45-4989-6F0D-42AA-7CAE5A21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B420D1-26BF-BAAB-4E23-FA2EC382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18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3640331-AB98-D4C3-5977-F34A9A6261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E2254FA-0EEF-95B0-4F80-6E3F5F5C7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176A0E-D12F-BB3C-5597-1EF5EC79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212510-CAAD-7E9C-A5FB-9F320206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1F856E-0BD7-1A9C-AFD2-A65DA2EB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284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1B9345-970C-5C04-CED4-BE4B4771E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DC7476-73F9-351B-6477-2396A4CA0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30AF07-50D1-57FA-961D-F506EACCC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2485BF-E084-61EA-D6BA-D6676F48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A4A898-45AB-3CCA-E041-11C76CAB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633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854E71-81A7-2231-85D3-9F7F43195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C9F905-CBAE-28F5-3B79-7C59CF8E3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115522-9650-4C9E-3BF5-742D6845B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7ADF1C-B87B-DD8F-92AC-9FEF10E1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C97608-B5CB-7551-2CE5-85C803C09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819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CA8728-C1AE-1665-60C4-FA90BAD53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246EED-15AB-06D2-C2D1-FCE19F0889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95DE9D2-7C72-4690-783C-414BD5727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7857F3-0611-718A-52A3-710C390B6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CEF5F2B-1F02-0E13-9164-1967A928E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F2C05F-6F25-DE75-22E8-18C29B23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827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90B6EC-63AF-69C1-ADE8-AD0920BFE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E8777B-931B-789E-6732-CB175D0D0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80FFF9-92A5-C4CE-B019-B1E73EA45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C663BA7-0C05-8E50-3920-0343FF4B6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F514A8A-958E-3B1D-F26D-074D3E2ED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6055809-B404-CA92-0B3A-39C7CAFD5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D4BE6DB-05AE-965E-9EEB-9BB2CC441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935F5F-8715-72C4-BFBA-2A0851DC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51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ACAE43-DD76-3A90-4BD2-F94EB63E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ED9277F-40C0-5FA9-B8D6-D8A527F6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4CB69E0-0E57-6E65-D126-C2E40D23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461ED16-DC1A-DFFA-D9BD-D4BC526EB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006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642C4E3-2BE5-73A6-998D-0BDA6A80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C07F5AD-CA69-FDC0-ABC6-FF174998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5E895FE-9982-E6EE-7FC4-61D6000F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1195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1265B1-F2F9-BE1B-4519-79FBE906C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296C10-6D3D-6420-6F14-4FCA3F59B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3BD6B4-EE22-3FEB-C726-5208BC983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697B6A-5C86-9DE9-F53B-579C7CC16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D66E8A-BF6D-3691-5C55-E8EBF676B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7CF97B-2857-736F-D830-A9E98F9E6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124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2C4EC1-DFCF-0603-E3B7-B4EF0317C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1F1C69F-15A2-3D76-A764-BA712D54E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C436B1-EEC9-FC62-A1FB-AD96CD8A2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CF0401-140A-BE18-BEBD-AF7C17AD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CA42003-BEC0-AADC-BAD3-5836EC93C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D2D1A5-A24E-AFC6-BA42-B3F87091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8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0F0B0F5-D3C0-730F-876E-70466D5B6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5893CE-1334-5E40-5E29-EEBC2ECCE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E8395F-ABAA-1E80-9789-BBF505655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5855CB-601F-483F-BCEB-6BC253DE49AA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8817B7-6805-968F-D828-24639B288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CEF0EF-E56F-0D4E-F675-60B676E43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88F0E2-6A98-4D5F-98E3-98C7CAA9E8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74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Platshållare för innehåll 5">
                <a:extLst>
                  <a:ext uri="{FF2B5EF4-FFF2-40B4-BE49-F238E27FC236}">
                    <a16:creationId xmlns:a16="http://schemas.microsoft.com/office/drawing/2014/main" id="{AE768719-58B4-67CA-E080-1989F456D09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31146408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Platshållare för innehåll 5">
                <a:extLst>
                  <a:ext uri="{FF2B5EF4-FFF2-40B4-BE49-F238E27FC236}">
                    <a16:creationId xmlns:a16="http://schemas.microsoft.com/office/drawing/2014/main" id="{AE768719-58B4-67CA-E080-1989F456D09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ruta 1">
            <a:extLst>
              <a:ext uri="{FF2B5EF4-FFF2-40B4-BE49-F238E27FC236}">
                <a16:creationId xmlns:a16="http://schemas.microsoft.com/office/drawing/2014/main" id="{8FB3A1AA-8394-870E-6D4F-39A9D248EAAE}"/>
              </a:ext>
            </a:extLst>
          </p:cNvPr>
          <p:cNvSpPr txBox="1"/>
          <p:nvPr/>
        </p:nvSpPr>
        <p:spPr>
          <a:xfrm>
            <a:off x="332509" y="628073"/>
            <a:ext cx="218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1. </a:t>
            </a:r>
            <a:r>
              <a:rPr lang="sv-SE" dirty="0" err="1"/>
              <a:t>Årshjul</a:t>
            </a:r>
            <a:r>
              <a:rPr lang="sv-SE" dirty="0"/>
              <a:t> - styrelsen</a:t>
            </a:r>
          </a:p>
        </p:txBody>
      </p:sp>
    </p:spTree>
    <p:extLst>
      <p:ext uri="{BB962C8B-B14F-4D97-AF65-F5344CB8AC3E}">
        <p14:creationId xmlns:p14="http://schemas.microsoft.com/office/powerpoint/2010/main" val="3124042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5DA34-14E1-0E5B-AD0F-80F2E3B10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Diagram 5">
                <a:extLst>
                  <a:ext uri="{FF2B5EF4-FFF2-40B4-BE49-F238E27FC236}">
                    <a16:creationId xmlns:a16="http://schemas.microsoft.com/office/drawing/2014/main" id="{0D8DEF2E-36BD-442C-6ED6-BA7FE0DC1C5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84211811"/>
                  </p:ext>
                </p:extLst>
              </p:nvPr>
            </p:nvGraphicFramePr>
            <p:xfrm>
              <a:off x="1" y="0"/>
              <a:ext cx="12192000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Diagram 5">
                <a:extLst>
                  <a:ext uri="{FF2B5EF4-FFF2-40B4-BE49-F238E27FC236}">
                    <a16:creationId xmlns:a16="http://schemas.microsoft.com/office/drawing/2014/main" id="{0D8DEF2E-36BD-442C-6ED6-BA7FE0DC1C5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ruta 6">
            <a:extLst>
              <a:ext uri="{FF2B5EF4-FFF2-40B4-BE49-F238E27FC236}">
                <a16:creationId xmlns:a16="http://schemas.microsoft.com/office/drawing/2014/main" id="{D899E226-2829-858A-D18B-D9A8889DBC69}"/>
              </a:ext>
            </a:extLst>
          </p:cNvPr>
          <p:cNvSpPr txBox="1"/>
          <p:nvPr/>
        </p:nvSpPr>
        <p:spPr>
          <a:xfrm>
            <a:off x="332509" y="628073"/>
            <a:ext cx="1832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2. </a:t>
            </a:r>
            <a:r>
              <a:rPr lang="sv-SE" dirty="0" err="1"/>
              <a:t>Årshjul</a:t>
            </a:r>
            <a:r>
              <a:rPr lang="sv-SE" dirty="0"/>
              <a:t> - stilen</a:t>
            </a:r>
          </a:p>
        </p:txBody>
      </p:sp>
    </p:spTree>
    <p:extLst>
      <p:ext uri="{BB962C8B-B14F-4D97-AF65-F5344CB8AC3E}">
        <p14:creationId xmlns:p14="http://schemas.microsoft.com/office/powerpoint/2010/main" val="3119791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893E-7302-CDA9-AAD3-EFACEB715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Diagram 5">
                <a:extLst>
                  <a:ext uri="{FF2B5EF4-FFF2-40B4-BE49-F238E27FC236}">
                    <a16:creationId xmlns:a16="http://schemas.microsoft.com/office/drawing/2014/main" id="{CB02334A-7281-09EF-3E9F-1B7B3A69867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887923379"/>
                  </p:ext>
                </p:extLst>
              </p:nvPr>
            </p:nvGraphicFramePr>
            <p:xfrm>
              <a:off x="1" y="0"/>
              <a:ext cx="12192000" cy="68580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Diagram 5">
                <a:extLst>
                  <a:ext uri="{FF2B5EF4-FFF2-40B4-BE49-F238E27FC236}">
                    <a16:creationId xmlns:a16="http://schemas.microsoft.com/office/drawing/2014/main" id="{CB02334A-7281-09EF-3E9F-1B7B3A69867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ruta 2">
            <a:extLst>
              <a:ext uri="{FF2B5EF4-FFF2-40B4-BE49-F238E27FC236}">
                <a16:creationId xmlns:a16="http://schemas.microsoft.com/office/drawing/2014/main" id="{14E0F8FA-810C-28CC-E001-F302AD429B51}"/>
              </a:ext>
            </a:extLst>
          </p:cNvPr>
          <p:cNvSpPr txBox="1"/>
          <p:nvPr/>
        </p:nvSpPr>
        <p:spPr>
          <a:xfrm>
            <a:off x="332509" y="628073"/>
            <a:ext cx="28489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3. </a:t>
            </a:r>
            <a:r>
              <a:rPr lang="sv-SE" dirty="0" err="1"/>
              <a:t>Årshjul</a:t>
            </a:r>
            <a:r>
              <a:rPr lang="sv-SE" dirty="0"/>
              <a:t> – träning</a:t>
            </a:r>
          </a:p>
          <a:p>
            <a:r>
              <a:rPr lang="sv-SE" sz="1400" dirty="0"/>
              <a:t>Sådant som ligger utanför </a:t>
            </a:r>
            <a:br>
              <a:rPr lang="sv-SE" sz="1400" dirty="0"/>
            </a:br>
            <a:r>
              <a:rPr lang="sv-SE" sz="1400" dirty="0"/>
              <a:t>veckoträningarna, t.ex. läger i </a:t>
            </a:r>
            <a:br>
              <a:rPr lang="sv-SE" sz="1400" dirty="0"/>
            </a:br>
            <a:r>
              <a:rPr lang="sv-SE" sz="1400" dirty="0"/>
              <a:t>klubbens eller andra klubbars regi.</a:t>
            </a:r>
          </a:p>
        </p:txBody>
      </p:sp>
    </p:spTree>
    <p:extLst>
      <p:ext uri="{BB962C8B-B14F-4D97-AF65-F5344CB8AC3E}">
        <p14:creationId xmlns:p14="http://schemas.microsoft.com/office/powerpoint/2010/main" val="138327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35</Words>
  <Application>Microsoft Office PowerPoint</Application>
  <PresentationFormat>Bredbild</PresentationFormat>
  <Paragraphs>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Larsson</dc:creator>
  <cp:lastModifiedBy>Magnus Larsson</cp:lastModifiedBy>
  <cp:revision>1</cp:revision>
  <dcterms:created xsi:type="dcterms:W3CDTF">2025-09-14T14:58:16Z</dcterms:created>
  <dcterms:modified xsi:type="dcterms:W3CDTF">2025-09-22T18:08:39Z</dcterms:modified>
</cp:coreProperties>
</file>